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6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1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52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7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7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6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0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7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56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98" r:id="rId7"/>
    <p:sldLayoutId id="2147483699" r:id="rId8"/>
    <p:sldLayoutId id="2147483688" r:id="rId9"/>
    <p:sldLayoutId id="2147483689" r:id="rId10"/>
    <p:sldLayoutId id="2147483690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764E0904-5ABD-4DC7-8562-C38580C95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E37DB5A8-7529-4327-8170-BEC4B1199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98B1307-EEED-438D-BF3F-EA5F3EF78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4476750"/>
            <a:ext cx="5295899" cy="1811469"/>
          </a:xfrm>
        </p:spPr>
        <p:txBody>
          <a:bodyPr anchor="b">
            <a:noAutofit/>
          </a:bodyPr>
          <a:lstStyle/>
          <a:p>
            <a:r>
              <a:rPr lang="pl-PL" dirty="0"/>
              <a:t>DROGA POLAKÓW DO ODZYSKANIA NIEPODLEGŁOŚCI 1975r.-1921r.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569EC3C-983E-468B-8AF9-889D2A216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4476" y="6211215"/>
            <a:ext cx="5147960" cy="646785"/>
          </a:xfrm>
        </p:spPr>
        <p:txBody>
          <a:bodyPr>
            <a:normAutofit/>
          </a:bodyPr>
          <a:lstStyle/>
          <a:p>
            <a:r>
              <a:rPr lang="pl-PL" sz="2000" dirty="0"/>
              <a:t>                       MAGDA WOJTASZKO</a:t>
            </a:r>
          </a:p>
        </p:txBody>
      </p:sp>
    </p:spTree>
    <p:extLst>
      <p:ext uri="{BB962C8B-B14F-4D97-AF65-F5344CB8AC3E}">
        <p14:creationId xmlns:p14="http://schemas.microsoft.com/office/powerpoint/2010/main" val="227422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C9D90F5-B305-44C4-9042-27DEDC04C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12" y="1166812"/>
            <a:ext cx="452437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9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082B78-42B6-4338-BACE-7743F5C0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5400" dirty="0"/>
              <a:t>DECYZJE KONGRESU WIEDEŃSKIEGO DOTYCZĄCE ZIEM POLSKICH: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DE4F9D-FF05-4081-B16C-2D20F9BDA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-utworzenie Królestwa Polskiego</a:t>
            </a:r>
          </a:p>
          <a:p>
            <a:pPr marL="0" indent="0">
              <a:buNone/>
            </a:pPr>
            <a:r>
              <a:rPr lang="pl-PL" dirty="0"/>
              <a:t> -utworzenie Księstwa Warszawskiego</a:t>
            </a:r>
          </a:p>
          <a:p>
            <a:pPr marL="0" indent="0">
              <a:buNone/>
            </a:pPr>
            <a:r>
              <a:rPr lang="pl-PL" dirty="0"/>
              <a:t> -powołanie sejmu prowincjonalnego w Poznaniu</a:t>
            </a:r>
          </a:p>
          <a:p>
            <a:pPr marL="0" indent="0">
              <a:buNone/>
            </a:pPr>
            <a:r>
              <a:rPr lang="pl-PL" dirty="0"/>
              <a:t>- utworzenie Wolnego Miasta Krakowa</a:t>
            </a:r>
          </a:p>
          <a:p>
            <a:pPr marL="0" indent="0">
              <a:buNone/>
            </a:pPr>
            <a:r>
              <a:rPr lang="pl-PL" dirty="0"/>
              <a:t> -utworzenie Wielkiego Księstwa Poznańskiego</a:t>
            </a:r>
          </a:p>
          <a:p>
            <a:pPr marL="0" indent="0">
              <a:buNone/>
            </a:pPr>
            <a:r>
              <a:rPr lang="pl-PL" dirty="0"/>
              <a:t> -włączenie Gdańska i ziemi chełmińskiej do Prus</a:t>
            </a:r>
          </a:p>
          <a:p>
            <a:pPr marL="0" indent="0">
              <a:buNone/>
            </a:pPr>
            <a:r>
              <a:rPr lang="pl-PL" dirty="0"/>
              <a:t> -utworzenie Wolnego Miasta Gdańska​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832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4C13089-235B-4E89-BE61-D8B80B72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346" y="528856"/>
            <a:ext cx="4939308" cy="58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1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EE524B-1A79-4750-A099-85C7D1FE0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/>
              <a:t>POWSTANIE LISTOPADOWE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B63D48B-2259-4827-BD10-A8868B7E1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Polskie powstanie narodowe przeciwko Imperium Rosyjskiemu, które wybuchło w nocy z 29 na 30 listopada 1830 roku, a zakończyło się 21 października 1831 roku. Zasięgiem swoim objęło Królestwo Polskie i część ziem zabranych - Litwę, Żmudź i Wołyń.</a:t>
            </a:r>
          </a:p>
        </p:txBody>
      </p:sp>
    </p:spTree>
    <p:extLst>
      <p:ext uri="{BB962C8B-B14F-4D97-AF65-F5344CB8AC3E}">
        <p14:creationId xmlns:p14="http://schemas.microsoft.com/office/powerpoint/2010/main" val="10535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A06F7A6-916D-49B0-A4ED-6E2166DE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37" y="960877"/>
            <a:ext cx="7248525" cy="493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7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AB76D7-41AD-4E82-A9AB-5E7D4B3F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9600" dirty="0"/>
              <a:t>PRZYCZYNY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AA08A6-6B41-4833-88A1-BED520352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Przyczyny:</a:t>
            </a:r>
          </a:p>
          <a:p>
            <a:pPr marL="0" indent="0">
              <a:buNone/>
            </a:pPr>
            <a:r>
              <a:rPr lang="pl-PL" dirty="0"/>
              <a:t>- łamanie konstytucji przez cara</a:t>
            </a:r>
          </a:p>
          <a:p>
            <a:pPr marL="0" indent="0">
              <a:buNone/>
            </a:pPr>
            <a:r>
              <a:rPr lang="pl-PL" dirty="0"/>
              <a:t>- dążenie do uzyskania własnego, suwerennego państwa</a:t>
            </a:r>
          </a:p>
          <a:p>
            <a:pPr marL="0" indent="0">
              <a:buNone/>
            </a:pPr>
            <a:r>
              <a:rPr lang="pl-PL" dirty="0"/>
              <a:t>- wieści o wydarzeniach w Europie (rewolucja we Francji, zwycięskie powstania w Belgii i Grecji)</a:t>
            </a:r>
          </a:p>
          <a:p>
            <a:pPr marL="0" indent="0">
              <a:buNone/>
            </a:pPr>
            <a:r>
              <a:rPr lang="pl-PL" dirty="0"/>
              <a:t>- brutalne postępowanie wielkiego księcia Konstantego (brata cara Aleksandra I) oraz innych urzędników carskich</a:t>
            </a:r>
          </a:p>
          <a:p>
            <a:pPr marL="0" indent="0">
              <a:buNone/>
            </a:pPr>
            <a:r>
              <a:rPr lang="pl-PL" dirty="0"/>
              <a:t>- plany udziału wojska polskiego w interwencji rosyjskiej w zachodniej Europie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935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1C82CB-7D0F-4FE3-81CA-509BF3F5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9600" dirty="0"/>
              <a:t>SKUTKI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B423E7-5F98-45FC-B422-DFA2EBDC2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- jego uczestników skazywano na śmierć, więzienie lub zsyłano na Syberię</a:t>
            </a:r>
          </a:p>
          <a:p>
            <a:pPr marL="0" indent="0">
              <a:buNone/>
            </a:pPr>
            <a:r>
              <a:rPr lang="pl-PL" dirty="0"/>
              <a:t>- konfiskowano majątki tych, którzy zdołali wyemigrować</a:t>
            </a:r>
          </a:p>
          <a:p>
            <a:pPr marL="0" indent="0">
              <a:buNone/>
            </a:pPr>
            <a:r>
              <a:rPr lang="pl-PL" dirty="0"/>
              <a:t>- szeregowych włączano na 25 lat do armii rosyjskiej</a:t>
            </a:r>
          </a:p>
          <a:p>
            <a:pPr>
              <a:buFontTx/>
              <a:buChar char="-"/>
            </a:pPr>
            <a:r>
              <a:rPr lang="pl-PL" dirty="0"/>
              <a:t>ograniczono autonomię państwa polskiego </a:t>
            </a:r>
          </a:p>
          <a:p>
            <a:pPr marL="0" indent="0">
              <a:buNone/>
            </a:pPr>
            <a:r>
              <a:rPr lang="pl-PL" dirty="0"/>
              <a:t>- rozpoczęto niszczenie oświaty i kultury polskiej</a:t>
            </a:r>
          </a:p>
        </p:txBody>
      </p:sp>
    </p:spTree>
    <p:extLst>
      <p:ext uri="{BB962C8B-B14F-4D97-AF65-F5344CB8AC3E}">
        <p14:creationId xmlns:p14="http://schemas.microsoft.com/office/powerpoint/2010/main" val="94001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5998C60-4EAC-4708-929C-B1ACD0D4B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924" y="1531977"/>
            <a:ext cx="8058151" cy="37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2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EB4465-BD52-4002-9C65-C48203FF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/>
              <a:t>POWSTANIE KRAKOWSKIE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222BC08-9FC8-4BAE-99DD-A6478BE15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333625"/>
            <a:ext cx="4829175" cy="416052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Próba ogólnonarodowego powstania pod hasłami demokracji, podjęta w Wolnym Mieście Krakowie w dniach od 21 lutego do 4 marca 1846r.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2B60495-1729-4E27-9781-56BCF1988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0" y="2333625"/>
            <a:ext cx="5714999" cy="26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5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EB0F4C-0973-4594-A246-2E73CD375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/>
              <a:t>PRZYCZYNY POWSTANIA: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508D4C-701E-4D20-81F9-12151EB78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- walka o niepodległość</a:t>
            </a:r>
          </a:p>
          <a:p>
            <a:pPr>
              <a:buFontTx/>
              <a:buChar char="-"/>
            </a:pPr>
            <a:r>
              <a:rPr lang="pl-PL" dirty="0"/>
              <a:t>opracowanie trójzaborowego powstania przez centralizację </a:t>
            </a:r>
            <a:r>
              <a:rPr lang="pl-PL" dirty="0" err="1"/>
              <a:t>poznań-ską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-plan regularnej wojny pokonanie Austrii, Prus, Rosji.</a:t>
            </a:r>
          </a:p>
          <a:p>
            <a:pPr marL="0" indent="0">
              <a:buNone/>
            </a:pPr>
            <a:r>
              <a:rPr lang="pl-PL" dirty="0"/>
              <a:t>- </a:t>
            </a:r>
            <a:r>
              <a:rPr lang="pl-PL" dirty="0" err="1"/>
              <a:t>społeczno-ekonomiczna-polityczne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287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CA2AEB-E671-48E5-8ECF-20AE2C8AE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I ROZBIÓR POLSKI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666E2DE-8807-4F3C-B005-B5EE7CA9F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Ostatecznie w 1795 roku Rzeczpospolita przestała istnieć. Główne przyczyny pierwszego rozbioru Polski to kryzys międzynarodowy oraz wojna domowa. </a:t>
            </a:r>
          </a:p>
          <a:p>
            <a:r>
              <a:rPr lang="pl-PL" dirty="0"/>
              <a:t>Austria otrzymała całą południową Polskę. </a:t>
            </a:r>
          </a:p>
          <a:p>
            <a:r>
              <a:rPr lang="pl-PL" dirty="0"/>
              <a:t>Prusy anektowały Warmię i Prusy Królewskie. </a:t>
            </a:r>
          </a:p>
          <a:p>
            <a:r>
              <a:rPr lang="pl-PL" dirty="0"/>
              <a:t>Rosja zagarnęła Inflanty Polskie oraz wschodnie, peryferyjne krańce Rzeczypospolitej.</a:t>
            </a:r>
          </a:p>
        </p:txBody>
      </p:sp>
    </p:spTree>
    <p:extLst>
      <p:ext uri="{BB962C8B-B14F-4D97-AF65-F5344CB8AC3E}">
        <p14:creationId xmlns:p14="http://schemas.microsoft.com/office/powerpoint/2010/main" val="169894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F5CA49-5318-45B5-896F-77EDC591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/>
              <a:t>SKUTKI POWSTANIA: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21873B-3FDF-4DD9-9041-95F9EF73F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- gwałcąc postanowienia kongresu wiedeńskiego,16/10/1846r. wcielono Wolne Miasto Kraków do monarchii habsburskiej, tym samym zlikwidowano Rzeczpospolitą Krakowską</a:t>
            </a:r>
          </a:p>
          <a:p>
            <a:pPr marL="0" indent="0">
              <a:buNone/>
            </a:pPr>
            <a:r>
              <a:rPr lang="pl-PL" dirty="0"/>
              <a:t>- władze austriackie przystąpiły do germanizacji miasta.</a:t>
            </a:r>
          </a:p>
        </p:txBody>
      </p:sp>
    </p:spTree>
    <p:extLst>
      <p:ext uri="{BB962C8B-B14F-4D97-AF65-F5344CB8AC3E}">
        <p14:creationId xmlns:p14="http://schemas.microsoft.com/office/powerpoint/2010/main" val="320495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8ACFD4-001E-4AC6-85B3-CD927F3CC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/>
              <a:t>WIOSNA LUDÓW NA ZIEMACH POLSKICH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30A85E-927C-43B0-BD00-8F28E0C00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Seria ludowych zrywów rewolucyjnych i narodowych, jakie miały miejsce w Europie w latach 1848–1849. W kontekście „Wiosny Ludów” można wyróżnić trzy główne nurty: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społeczny – dotyczący warstw społecznych chcących polepszenia warunków bytowych,</a:t>
            </a:r>
          </a:p>
          <a:p>
            <a:r>
              <a:rPr lang="pl-PL" dirty="0"/>
              <a:t>ustrojowy – dotyczący społeczności chcących udziału w rządzeniu państwem,</a:t>
            </a:r>
          </a:p>
          <a:p>
            <a:r>
              <a:rPr lang="pl-PL" dirty="0"/>
              <a:t>narodowy – dotyczący narodowości walczących o autonomię, niepodległość lub uznanie w danym państwie.</a:t>
            </a:r>
          </a:p>
        </p:txBody>
      </p:sp>
    </p:spTree>
    <p:extLst>
      <p:ext uri="{BB962C8B-B14F-4D97-AF65-F5344CB8AC3E}">
        <p14:creationId xmlns:p14="http://schemas.microsoft.com/office/powerpoint/2010/main" val="340784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38828C0-68BC-4BAF-B1AB-6A2803FAB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721" y="995362"/>
            <a:ext cx="5466558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8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B15C02-33CD-45FB-8C03-9A91BDD4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dirty="0"/>
              <a:t>POWSTANIE STYCZNIOWE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9F0756-C2F1-4F77-BEF2-DA6870C9A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Polskie powstanie narodowe przeciwko Imperium Rosyjskiemu, ogłoszone Manifestem 22 stycznia wydanym w Warszawie przez Tymczasowy Rząd Narodowy. Wybuchło 22 stycznia 1863 w Królestwie Polskim i 1 lutego 1863 na Litwie, trwało do jesieni 1864r., zasięgiem objęło ziemie zaboru Rosyjskiego, takie jak Królestwo Polskie i ziemie zabrane.</a:t>
            </a:r>
          </a:p>
        </p:txBody>
      </p:sp>
    </p:spTree>
    <p:extLst>
      <p:ext uri="{BB962C8B-B14F-4D97-AF65-F5344CB8AC3E}">
        <p14:creationId xmlns:p14="http://schemas.microsoft.com/office/powerpoint/2010/main" val="331147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A18F145-22E0-4642-865D-5FBD51F28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250" y="1331119"/>
            <a:ext cx="660350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5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F493A5-CA08-488F-9DF6-69807DAB5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000" dirty="0"/>
              <a:t>PRACA ORGANICZNA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8AACC0-582E-4126-B4F4-A2CE8040B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Działanie na rzecz rozwoju gospodarczego ludności z ziem polskich. Pozytywiści uważali, że społeczeństwo przypomina żywy organizm - tak jak dla właściwego funkcjonowania organizmu niezbędne jest zdrowie wszystkich organów, tak dla dobra społeczeństwa potrzebny jest równomierny rozwój wszystkich jego warstw i dziedzin życia. W związku z tym zaapelowali do ludzi: „bogaćcie się” i sformułowali liberalne hasło „rozumnego egoizmu”. Sądzili, że należy pomnażać osobisty majątek, a przy tym tworzyć miejsca pracy dla uboższych. Organicznikami byli przemysłowcy, kupcy, bankierzy i właściciele majątków ziemskich, gospodarujący w warunkach kapitalistycznych.</a:t>
            </a:r>
          </a:p>
        </p:txBody>
      </p:sp>
    </p:spTree>
    <p:extLst>
      <p:ext uri="{BB962C8B-B14F-4D97-AF65-F5344CB8AC3E}">
        <p14:creationId xmlns:p14="http://schemas.microsoft.com/office/powerpoint/2010/main" val="194100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5FC92E4-8E5B-4800-BAA8-6034E8039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28687"/>
            <a:ext cx="7620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0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7313DB-7E9F-448D-8992-F545CB9F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/>
              <a:t>POLSCY ARTYŚCI: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3E73A7-DB35-4B2D-A789-E0072C82E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Adam Mickiewicz </a:t>
            </a:r>
          </a:p>
          <a:p>
            <a:r>
              <a:rPr lang="pl-PL" sz="4400" dirty="0"/>
              <a:t>Fryderyk Chopin</a:t>
            </a:r>
          </a:p>
          <a:p>
            <a:r>
              <a:rPr lang="pl-PL" sz="4400" dirty="0"/>
              <a:t>Zygmunt Krasiński</a:t>
            </a:r>
          </a:p>
        </p:txBody>
      </p:sp>
    </p:spTree>
    <p:extLst>
      <p:ext uri="{BB962C8B-B14F-4D97-AF65-F5344CB8AC3E}">
        <p14:creationId xmlns:p14="http://schemas.microsoft.com/office/powerpoint/2010/main" val="376287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955726-2FB6-461F-9FC3-FDC6A91C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ADAM MICKIEWICZ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427D40-A687-497D-B3BA-0E797547AD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Polski poeta, działacz polityczny, publicysta, tłumacz, filozof, działacz religijny, mistyk, organizator i dowódca wojskowy, nauczyciel akademicki. Urodził się 24 grudnia 1798r. zmarł 26 listopada 1855r.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E357700-8B04-4301-A41E-6ED56B60CB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5329" y="2011363"/>
            <a:ext cx="2926167" cy="41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2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E68068-79A5-474F-90F6-60C7065E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FRYDERYK CHOPIN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ED425F-A358-43DB-A7BB-7A4E1B5233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Urodził się 22 lutego lub 1 marca 1810r. w Żelazowej Woli, zmarł 17 października 1849 w Paryżu – polski kompozytor i pianista. Od września 1831 roku mieszkał we Francji.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C713F7F-05E8-4EEA-9CA2-6F1B5A39EC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9120" y="2011680"/>
            <a:ext cx="3278585" cy="41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9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74F177-EE18-45EA-A900-6F52E8D40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382" y="748744"/>
            <a:ext cx="4398168" cy="411524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F207ECF-E85C-4BDB-8DE7-53A22B7A9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314575"/>
            <a:ext cx="3986276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6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886565-B287-41A8-B6A8-A2C710E65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ZYGMUNT KRASIŃSKI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BC6358-416B-4625-BF19-9FBFC3B456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Urodził się19 lutego 1812r.  zmarł 23 lutego 185r. – hrabia, jeden z trójcy wieszczów, największych poetów polskiego romantyzmu. II Ordynat na Opinogórze.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194E863-5314-4115-8F63-E2AD4A961A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39025" y="2011680"/>
            <a:ext cx="2838450" cy="381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6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512613-FA6D-4EB9-A9D0-D95DD6229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800" dirty="0"/>
              <a:t>RUCHY SPISKOWE NA ZIEMIACH POLSKICH NA POCZĄTKU XX WIEKU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840966-6545-4E55-B003-284B67F8C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1887 r. powstała w Szwajcarii pierwsza organizacja głosząca program narodowy - Liga Polska. Jednym z jej założycieli był Zygmunt Miłkowski. Głosiła ona hasła niepodległości Polski w jej przedrozbiorowych graniach. Drogą do niepodległości miało być zbrojne powstanie całego narodu. Przyszła wolna Polska miała być państwem demokratycznym o ustroju republikańskim i zapewniającym wolności obywatelskie.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409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C61514C-1CB7-4F40-B271-D8EEABB33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959" y="1190625"/>
            <a:ext cx="6548082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60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C5113D-E7C1-47A8-8776-7C4BF1F5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600" dirty="0"/>
              <a:t>JÓZEF PIŁSUDSKI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A73586-CAF4-42F8-956A-0F68590B08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Urodził się 5 grudnia 1867r. zmarł 12 maja 1935r.– polski działacz społeczny i niepodległościowy, żołnierz, polityk, mąż stanu.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F4FC07A-249D-4A1F-92D0-C26F519ACA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74463" y="2011363"/>
            <a:ext cx="3027898" cy="41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9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8B7355-02DB-44D0-A4CA-E6F3FE399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DZIAŁALNOŚĆ POLITYCZNA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3B365B-7A76-469A-9D6D-3505FBC7C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5257800" cy="4160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W młodości, podczas prowadzenia działalności konspiracyjnej, znany pod pseudonimami Wiktor i Mieczysław. Wśród zwolenników Piłsudskiego, zwłaszcza z czasów służby w Legionach, używano jego przydomków – Komendant, Dziadek, Marszałek oraz </a:t>
            </a:r>
            <a:r>
              <a:rPr lang="pl-PL" dirty="0" err="1"/>
              <a:t>Ziuk</a:t>
            </a:r>
            <a:r>
              <a:rPr lang="pl-PL" dirty="0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8FD44AE-6990-4815-909D-042382E8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03584"/>
            <a:ext cx="5143500" cy="329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1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31D326-E520-4509-A1EF-00336238D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ROMAN DMOWSKI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B2955F-3A2A-4AD4-A6F4-B0D565EB05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Urodził się 9 sierpnia 1864r. zmarł 2 stycznia 1939r. – polski polityk, mąż stanu, publicysta polityczny, minister spraw zagranicznych, poseł na Sejm Ustawodawczy II Rzeczypospolitej, poseł II i III Dumy Państwowej Imperium Rosyjskiego.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F2EF213-A332-491D-8B12-0D8744629D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80101" y="2011363"/>
            <a:ext cx="2778522" cy="416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9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109C75-DC21-448A-B797-66183533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DZIAŁALNOŚĆ POLITYCZNA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805847-F9BE-4C90-9450-2252B660F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Dmowski był publicystą politycznym i twórcą podstaw ideologii narodowej w Polsce. Cieszył się dużym autorytetem wśród znacznej części społeczeństwa. Jego najsłynniejsze publikacje to m.in.: Myśli nowoczesnego Polaka w1903r., Niemcy, Rosja i kwestia polska w1908r., Polityka polska i odbudowanie państwa w1925r., Przewrót w1934r. Przedstawiał w nich własną wizję patriotyzmu opartego na narodowych interesach i realizmie politycznym. Uważał, że Polacy, tak jak inne narody, mają do odegrania własną misję cywilizacyjną. Piętnował wady polskie takie jak bierność, lenistwo, niezdolność do pracy zbiorowej czy niezdyscyplinowanie.</a:t>
            </a:r>
          </a:p>
        </p:txBody>
      </p:sp>
    </p:spTree>
    <p:extLst>
      <p:ext uri="{BB962C8B-B14F-4D97-AF65-F5344CB8AC3E}">
        <p14:creationId xmlns:p14="http://schemas.microsoft.com/office/powerpoint/2010/main" val="410591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C280B-143C-420A-AE0B-28591E16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5400" dirty="0"/>
              <a:t>LOSY LEGIONÓW JÓZEFA PIŁSUDSKIGO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DD272E-3542-46BB-A744-6B1CC97BC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Józef Piłsudski uważał, że wojna w Europie to szansa na niepodległość Polski. W powodzi faktów obcych, jak sam je określał, zamierzał tworzyć też fakty polskie. Kluczową rolę w tym zadaniu odegrały Legiony Polskie. W skład Legionów weszły oddziały Strzelca Józefa Piłsudskiego, Drużyny Strzeleckie, Polowe Drużyny Sokoła oraz inne organizacje paramilitarne działające przed I wojną światową, głównie na terenie zaboru austriackiego.</a:t>
            </a:r>
          </a:p>
        </p:txBody>
      </p:sp>
    </p:spTree>
    <p:extLst>
      <p:ext uri="{BB962C8B-B14F-4D97-AF65-F5344CB8AC3E}">
        <p14:creationId xmlns:p14="http://schemas.microsoft.com/office/powerpoint/2010/main" val="319912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CCF2609-F023-43F3-B6FD-B13BC1F430FC}"/>
              </a:ext>
            </a:extLst>
          </p:cNvPr>
          <p:cNvSpPr txBox="1"/>
          <p:nvPr/>
        </p:nvSpPr>
        <p:spPr>
          <a:xfrm>
            <a:off x="1019176" y="781050"/>
            <a:ext cx="52006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Powołanie Legionów do życia było konsekwencją wkroczenia 6 sierpnia 1914 roku na teren zaboru rosyjskiego - do Królestwa Polskiego - I Kompanii Kadrowej, znajdującej się pod komendą Józefa Piłsudskiego, złożonej z dotychczasowych członków Związku Strzeleckiego i Polskich Drużyn Strzeleckich.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D05ED19-B1CB-45F1-82C7-86CA1BAF9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0" y="1745664"/>
            <a:ext cx="4762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2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E9B48C-55D0-42B9-9F6C-8FBFC167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400" dirty="0"/>
              <a:t>PRZEBIEG I WOJNY SWIATOWEJ  W POLSCE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8A28A7-605C-4F0D-8ED4-935B60D23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Okres ten zawiera się pomiędzy dwiema datami - 3 sierpnia 1914 r. i 11 listopada 1918 r. Na przestrzeni tego czasu - wraz z przesuwaniem się frontów i zmiennymi losami poszczególnych mocarstw zaborczych, kształtowały się zarówno koncepcje polskie, jak i koncepcje zaborców oraz Europy Zachodniej i Stanów Zjednoczonych, prowadzące do rozwiązania sprawy polskiej. W rezultacie, trudnego wcześniej do przewidzenia, przebiegu wojny wszystkie zainteresowane strony musiały prześcigać się w deklaracjach, a wkrótce także i w czynach, które legły u podstaw tworzenia polskiego wojska i zalążków organizmu państwowego.</a:t>
            </a:r>
          </a:p>
        </p:txBody>
      </p:sp>
    </p:spTree>
    <p:extLst>
      <p:ext uri="{BB962C8B-B14F-4D97-AF65-F5344CB8AC3E}">
        <p14:creationId xmlns:p14="http://schemas.microsoft.com/office/powerpoint/2010/main" val="396614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939461-E128-4F72-B394-AB4DA3F3F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II ROZBÓR POLSKI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D7A011-51A8-47AE-BEB9-22F2D5272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4171950" cy="4160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Drugi rozbiór Polski - był to zabór polskich ziem, jakiego dokonały Rosja oraz Prusy (bez Austrii - zajętej wojną z Francją) na podstawie podpisanego w styczniu 1793 roku traktatu.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5A8EFE6-4F25-4935-96FD-33A9E6270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018" y="1705928"/>
            <a:ext cx="5843782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6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DE0F6D46-B7F2-4AB8-BA02-029A2DB9DFCD}"/>
              </a:ext>
            </a:extLst>
          </p:cNvPr>
          <p:cNvSpPr txBox="1"/>
          <p:nvPr/>
        </p:nvSpPr>
        <p:spPr>
          <a:xfrm>
            <a:off x="828674" y="582067"/>
            <a:ext cx="846772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600" dirty="0"/>
              <a:t>Polacy byli poddanymi trzech dworów cesarskich, a ich los w każdym z zaborów był inny. W omawianym okresie największymi swobodami politycznymi i obywatelskimi cieszyli się mieszkańcy zaboru austriackiego, podczas gdy w dwóch pozostałych trwała nasilona akcja rusyfikacyjna i germanizacyjna, a w rosyjskim panował ponadto nieprzerwanie stan wojenny. Z kolei - w sensie gospodarczym - najlepiej wypadał zabór pruski, najgorzej zaś Galicja. W zaborze rosyjskim, gdzie postawiono na rozwój przemysłu i handlu z Rosją, przejściowy sukces ekonomiczny osiągnęła Łódź, a polscy przemysłowcy i kupcy działali aktywnie na znacznym obszarze imperium.</a:t>
            </a:r>
          </a:p>
        </p:txBody>
      </p:sp>
    </p:spTree>
    <p:extLst>
      <p:ext uri="{BB962C8B-B14F-4D97-AF65-F5344CB8AC3E}">
        <p14:creationId xmlns:p14="http://schemas.microsoft.com/office/powerpoint/2010/main" val="129837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261C3E6-836E-4B8E-94EA-2966281EDE3B}"/>
              </a:ext>
            </a:extLst>
          </p:cNvPr>
          <p:cNvSpPr txBox="1"/>
          <p:nvPr/>
        </p:nvSpPr>
        <p:spPr>
          <a:xfrm>
            <a:off x="1123950" y="2421315"/>
            <a:ext cx="95059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/>
              <a:t>Konferencja pokojowa w Paryżu i postanowienia w sprawie Polski: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do Polski włączono Pomorze Wschodnie z dostępem do morza, Wielkopolskę 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Gdańsk ogłoszony Wolnym Miastem pod protektoratem Ligi Narodów;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zdecydowano o plebiscytach na Górnym Śląsku, Warmii i Mazurach.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367A2976-A0C8-4DE6-8405-51458AAD7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DECYZJE KONGRESU POKOJOWEGO W SPRAWIE POLSKI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7A5B629-7089-4940-8AA8-526E5D144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205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F3F9BE-5B66-405B-A3EB-AFA8EE480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/>
              <a:t>POWSTANIE WIELKOPOLSKIE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C25E5A-B2BC-43F5-A6D8-CCAEA3684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Powstanie polskich mieszkańców Prowincji Poznańskiej przeciwko Republice Weimarskiej, toczące się na przełomie lat 1918–1919. Polacy domagali się powrotu ziem pozostających pod zaborem pruskim w obrębie Prowincji Poznańskiej do Polski, umacniającej już w tym czasie niepodległość. Powstanie wielkopolskie wybuchło 27 grudnia 1918 w Poznaniu.</a:t>
            </a:r>
          </a:p>
        </p:txBody>
      </p:sp>
    </p:spTree>
    <p:extLst>
      <p:ext uri="{BB962C8B-B14F-4D97-AF65-F5344CB8AC3E}">
        <p14:creationId xmlns:p14="http://schemas.microsoft.com/office/powerpoint/2010/main" val="207629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46812-35E1-4855-AF66-9F0E4C934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677" y="1338262"/>
            <a:ext cx="6574646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2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9CA7EA-9BBC-4275-AB54-6DE5DAE87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/>
              <a:t>POWTANIA ŚLĄSKIE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8C48D6-9B27-4E96-9B94-8D0D332EF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Trzy konflikty zbrojne na Górnym Śląsku, które miały miejsce w latach 1919–1921 między ludnością polską i niemiecką. Odbyły się one w okresie formowania się Państwa Polskiego po zakończeniu I wojny światowej.</a:t>
            </a:r>
          </a:p>
          <a:p>
            <a:pPr marL="0" indent="0">
              <a:buNone/>
            </a:pPr>
            <a:r>
              <a:rPr lang="pl-PL" dirty="0"/>
              <a:t>I powstanie śląskie – od 16 sierpnia do 24 sierpnia 1919 r.</a:t>
            </a:r>
          </a:p>
          <a:p>
            <a:pPr marL="0" indent="0">
              <a:buNone/>
            </a:pPr>
            <a:r>
              <a:rPr lang="pl-PL" dirty="0"/>
              <a:t>II powstanie śląskie – od 19/20 sierpnia do 25 sierpnia 1920 r.</a:t>
            </a:r>
          </a:p>
          <a:p>
            <a:pPr marL="0" indent="0">
              <a:buNone/>
            </a:pPr>
            <a:r>
              <a:rPr lang="pl-PL" dirty="0"/>
              <a:t>III powstanie śląskie – od 2/3 maja do 5 lipca 1921 r.</a:t>
            </a:r>
          </a:p>
        </p:txBody>
      </p:sp>
    </p:spTree>
    <p:extLst>
      <p:ext uri="{BB962C8B-B14F-4D97-AF65-F5344CB8AC3E}">
        <p14:creationId xmlns:p14="http://schemas.microsoft.com/office/powerpoint/2010/main" val="244537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186CA30-8435-41E0-9DC9-F0C7F4431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488" y="1090613"/>
            <a:ext cx="6725024" cy="467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E6440D5-CA8C-4479-9BE4-FF0EC58F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808" y="733426"/>
            <a:ext cx="4028316" cy="505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6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7EFE69-A313-4A14-9545-99DE12E7C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/>
              <a:t>WOJNA Z BOLSZEWIKAMI 1920r.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9D4034-BB16-4209-ACA2-9107AA66A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Wojna pomiędzy odrodzoną Rzecząpospolitą Polską, a Rosyjską Federacyjną Socjalistyczną Republiką Radziecką dążącą do podboju europejskich państw i przekształcenia ich w republiki sowieckie, zgodnie z ideologią, doktryną polityczną i programem politycznym Rosyjskiej Partii Komunistycznej i jej deklarowanymi celami politycznymi, określanymi jako „rewolucja z zewnątrz”.</a:t>
            </a:r>
          </a:p>
        </p:txBody>
      </p:sp>
    </p:spTree>
    <p:extLst>
      <p:ext uri="{BB962C8B-B14F-4D97-AF65-F5344CB8AC3E}">
        <p14:creationId xmlns:p14="http://schemas.microsoft.com/office/powerpoint/2010/main" val="105603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E75BA9-E9A7-4CEC-845F-5F0A0BC71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26" y="361572"/>
            <a:ext cx="5762625" cy="30178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D9F9D81-6800-4A4F-93A7-D8CBE872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25" y="3029639"/>
            <a:ext cx="4800600" cy="335169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21C6491-F469-45FD-B3EE-D3CB5F020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3478530"/>
            <a:ext cx="4166616" cy="2190750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731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07B029-FFAF-4244-9F79-614ABF19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3168709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F7275A-564E-4083-8E1C-8F440D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600" dirty="0"/>
              <a:t>III ROZBIÓR POLSKI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6DD714-5BC1-4C77-AC74-7EDDC41A4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3295650" cy="416052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III rozbiór Polski1795r. – ostatni z trzech rozbiorów Polski, do których doszło pod koniec XVIII wieku.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9AFF09D-A7FA-4F4A-ADD9-F7A64C269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644" y="1859280"/>
            <a:ext cx="5226566" cy="430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49CA39-C3F2-4501-ABB0-F8265729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dirty="0"/>
              <a:t>LEGIONY POLSKIE WE WŁOSZECH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310672-5818-4101-8FFE-B10A2B22D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Polskie formacje wojskowe, tworzone na terenie współczesnych Włoch, których celem była walka o niepodległość Polski. Walczące u boku wojsk francuskich i włoskich w latach 1797–1807, utworzone z inicjatywy Jana Henryka Dąbrowskiego przez Francuzów w północnych Włoszech.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20B67DB-503A-4851-A808-965197944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418852"/>
            <a:ext cx="4010025" cy="221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4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51C41D4-FF92-46DD-9DE3-8AFAE88F5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1165225"/>
            <a:ext cx="7181850" cy="47879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544F472-F769-4C7D-BAFB-26272C26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971675" y="1572768"/>
            <a:ext cx="872109" cy="1056132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0252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ADF4CF-EC71-4676-A558-B0449A7AB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685800"/>
            <a:ext cx="10515600" cy="97631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7300" dirty="0"/>
              <a:t>JAN HENRYK DĄBROWSKI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5039A0-066A-4501-AD5C-A5044142C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90675"/>
            <a:ext cx="5867399" cy="50482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Jan Henryk Dąbrowski urodził się 2 sierpnia 1755 w Pierzchowie, a zmarł 6 czerwca 1818 w Winnej Górze. Polski generał, mąż stanu, uczestnik insurekcji kościuszkowskiej, twórca Legionów Polskich we Włoszech, inicjator powstania wielkopolskiego, naczelny dowódca wojsk polskich, senator, wojewoda Królestwa Polskiego, generał jazdy armii Królestwa Polskiego.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943CDBF-DD3D-437A-8B6F-206904E98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515" y="1488400"/>
            <a:ext cx="402251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0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2FBAB9-D6B5-46C8-8BC4-A5692BE72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/>
              <a:t>UTWORZENIE KSIĘSTWA WARSZAWSKIWGO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BAA4B4-5B0D-402B-AF36-C7ECBA5C8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Zostało stworzone przez Napoleona I oraz cesarza Rosji Aleksandra I Romanowa w 1807 roku, na mocy traktatów pokojowych, jakie Cesarstwo Francuskie podpisało 7 i 9 lipca 1807 w Tylży z Imperium Rosyjskim i Królestwem Prus. Utworzone z ziem drugiego, trzeciego oraz częściowo pierwszego zaboru pruskiego, w 1809 za sprawą nieudanego ataku Austrii zostało powiększone o ziemie austriackie trzeciego zaboru. Podporządkowane napoleońskiej Francji państwo, było namiastką państwa polskiego.</a:t>
            </a:r>
          </a:p>
        </p:txBody>
      </p:sp>
    </p:spTree>
    <p:extLst>
      <p:ext uri="{BB962C8B-B14F-4D97-AF65-F5344CB8AC3E}">
        <p14:creationId xmlns:p14="http://schemas.microsoft.com/office/powerpoint/2010/main" val="191049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3E8E2"/>
      </a:lt2>
      <a:accent1>
        <a:srgbClr val="BC96C6"/>
      </a:accent1>
      <a:accent2>
        <a:srgbClr val="947FBA"/>
      </a:accent2>
      <a:accent3>
        <a:srgbClr val="9699C6"/>
      </a:accent3>
      <a:accent4>
        <a:srgbClr val="7F9BBA"/>
      </a:accent4>
      <a:accent5>
        <a:srgbClr val="82ABB0"/>
      </a:accent5>
      <a:accent6>
        <a:srgbClr val="76AD9C"/>
      </a:accent6>
      <a:hlink>
        <a:srgbClr val="638F56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1745</Words>
  <Application>Microsoft Office PowerPoint</Application>
  <PresentationFormat>Panoramiczny</PresentationFormat>
  <Paragraphs>101</Paragraphs>
  <Slides>49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3" baseType="lpstr">
      <vt:lpstr>Arial</vt:lpstr>
      <vt:lpstr>Century Gothic</vt:lpstr>
      <vt:lpstr>Elephant</vt:lpstr>
      <vt:lpstr>BrushVTI</vt:lpstr>
      <vt:lpstr>DROGA POLAKÓW DO ODZYSKANIA NIEPODLEGŁOŚCI 1975r.-1921r.</vt:lpstr>
      <vt:lpstr>I ROZBIÓR POLSKI</vt:lpstr>
      <vt:lpstr>Prezentacja programu PowerPoint</vt:lpstr>
      <vt:lpstr>II ROZBÓR POLSKI</vt:lpstr>
      <vt:lpstr>III ROZBIÓR POLSKI</vt:lpstr>
      <vt:lpstr>LEGIONY POLSKIE WE WŁOSZECH</vt:lpstr>
      <vt:lpstr>Prezentacja programu PowerPoint</vt:lpstr>
      <vt:lpstr>JAN HENRYK DĄBROWSKI </vt:lpstr>
      <vt:lpstr>UTWORZENIE KSIĘSTWA WARSZAWSKIWGO</vt:lpstr>
      <vt:lpstr>Prezentacja programu PowerPoint</vt:lpstr>
      <vt:lpstr>DECYZJE KONGRESU WIEDEŃSKIEGO DOTYCZĄCE ZIEM POLSKICH:</vt:lpstr>
      <vt:lpstr>Prezentacja programu PowerPoint</vt:lpstr>
      <vt:lpstr>POWSTANIE LISTOPADOWE</vt:lpstr>
      <vt:lpstr>Prezentacja programu PowerPoint</vt:lpstr>
      <vt:lpstr>PRZYCZYNY</vt:lpstr>
      <vt:lpstr>SKUTKI</vt:lpstr>
      <vt:lpstr>Prezentacja programu PowerPoint</vt:lpstr>
      <vt:lpstr>POWSTANIE KRAKOWSKIE</vt:lpstr>
      <vt:lpstr>PRZYCZYNY POWSTANIA:</vt:lpstr>
      <vt:lpstr>SKUTKI POWSTANIA:</vt:lpstr>
      <vt:lpstr>WIOSNA LUDÓW NA ZIEMACH POLSKICH</vt:lpstr>
      <vt:lpstr>Prezentacja programu PowerPoint</vt:lpstr>
      <vt:lpstr>POWSTANIE STYCZNIOWE</vt:lpstr>
      <vt:lpstr>Prezentacja programu PowerPoint</vt:lpstr>
      <vt:lpstr>PRACA ORGANICZNA</vt:lpstr>
      <vt:lpstr>Prezentacja programu PowerPoint</vt:lpstr>
      <vt:lpstr>POLSCY ARTYŚCI:</vt:lpstr>
      <vt:lpstr>ADAM MICKIEWICZ</vt:lpstr>
      <vt:lpstr>FRYDERYK CHOPIN</vt:lpstr>
      <vt:lpstr>ZYGMUNT KRASIŃSKI </vt:lpstr>
      <vt:lpstr>RUCHY SPISKOWE NA ZIEMIACH POLSKICH NA POCZĄTKU XX WIEKU</vt:lpstr>
      <vt:lpstr>Prezentacja programu PowerPoint</vt:lpstr>
      <vt:lpstr>JÓZEF PIŁSUDSKI</vt:lpstr>
      <vt:lpstr>DZIAŁALNOŚĆ POLITYCZNA</vt:lpstr>
      <vt:lpstr>ROMAN DMOWSKI </vt:lpstr>
      <vt:lpstr>DZIAŁALNOŚĆ POLITYCZNA</vt:lpstr>
      <vt:lpstr>LOSY LEGIONÓW JÓZEFA PIŁSUDSKIGO</vt:lpstr>
      <vt:lpstr>Prezentacja programu PowerPoint</vt:lpstr>
      <vt:lpstr>PRZEBIEG I WOJNY SWIATOWEJ  W POLSCE</vt:lpstr>
      <vt:lpstr>Prezentacja programu PowerPoint</vt:lpstr>
      <vt:lpstr>DECYZJE KONGRESU POKOJOWEGO W SPRAWIE POLSKI</vt:lpstr>
      <vt:lpstr>POWSTANIE WIELKOPOLSKIE</vt:lpstr>
      <vt:lpstr>Prezentacja programu PowerPoint</vt:lpstr>
      <vt:lpstr>POWTANIA ŚLĄSKIE</vt:lpstr>
      <vt:lpstr>Prezentacja programu PowerPoint</vt:lpstr>
      <vt:lpstr>Prezentacja programu PowerPoint</vt:lpstr>
      <vt:lpstr>WOJNA Z BOLSZEWIKAMI 1920r.</vt:lpstr>
      <vt:lpstr>Prezentacja programu PowerPoint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LISTOPADA</dc:title>
  <dc:creator>Michał Wojtaszko</dc:creator>
  <cp:lastModifiedBy>Michał Wojtaszko</cp:lastModifiedBy>
  <cp:revision>38</cp:revision>
  <dcterms:created xsi:type="dcterms:W3CDTF">2020-10-27T20:05:17Z</dcterms:created>
  <dcterms:modified xsi:type="dcterms:W3CDTF">2020-11-01T22:33:01Z</dcterms:modified>
</cp:coreProperties>
</file>